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9" r:id="rId65"/>
    <p:sldId id="308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57" r:id="rId103"/>
    <p:sldId id="358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optal.com/developers/gitignore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764715"/>
            <a:ext cx="8361229" cy="853024"/>
          </a:xfrm>
        </p:spPr>
        <p:txBody>
          <a:bodyPr/>
          <a:lstStyle/>
          <a:p>
            <a:r>
              <a:rPr lang="en-US" altLang="ko-KR" sz="6000" dirty="0" smtClean="0"/>
              <a:t>2023.04.04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518902"/>
          </a:xfrm>
        </p:spPr>
        <p:txBody>
          <a:bodyPr/>
          <a:lstStyle/>
          <a:p>
            <a:pPr lvl="0"/>
            <a:r>
              <a:rPr lang="en-US" altLang="ko-KR" dirty="0" smtClean="0"/>
              <a:t>9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41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479392" cy="6257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906" y="5449650"/>
            <a:ext cx="380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</a:t>
            </a:r>
            <a:r>
              <a:rPr lang="ko-KR" altLang="en-US" dirty="0" smtClean="0"/>
              <a:t>에서 파일 목록 확인 </a:t>
            </a:r>
            <a:r>
              <a:rPr lang="en-US" altLang="ko-KR" dirty="0" smtClean="0"/>
              <a:t>(txt2</a:t>
            </a:r>
            <a:r>
              <a:rPr lang="ko-KR" altLang="en-US" dirty="0" smtClean="0"/>
              <a:t>는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kopo10 – 2</a:t>
            </a:r>
            <a:r>
              <a:rPr lang="ko-KR" altLang="en-US" dirty="0" smtClean="0"/>
              <a:t>는 서로 다르다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43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111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2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51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8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0"/>
            <a:ext cx="3982006" cy="617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6889" y="3285096"/>
            <a:ext cx="537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ko-KR" altLang="en-US" dirty="0" smtClean="0"/>
              <a:t>으로 이동 후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파일을 열면 </a:t>
            </a:r>
            <a:r>
              <a:rPr lang="en-US" altLang="ko-KR" dirty="0" err="1" smtClean="0"/>
              <a:t>dhcp</a:t>
            </a:r>
            <a:r>
              <a:rPr lang="ko-KR" altLang="en-US" dirty="0" smtClean="0"/>
              <a:t>주소가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동일한 것을 알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181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102919"/>
            <a:ext cx="6658904" cy="1876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4248947"/>
            <a:ext cx="9221487" cy="6192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6980" y="3018422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전에 복제한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복제폴더 경로 복사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72293" y="5053410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UUID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182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06911"/>
            <a:ext cx="10147006" cy="548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44218" y="3195021"/>
            <a:ext cx="222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계정 생성</a:t>
            </a:r>
            <a:r>
              <a:rPr lang="en-US" altLang="ko-KR" dirty="0"/>
              <a:t> </a:t>
            </a:r>
            <a:r>
              <a:rPr lang="ko-KR" altLang="en-US" dirty="0" smtClean="0"/>
              <a:t>후 초기화면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3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67"/>
          <a:stretch/>
        </p:blipFill>
        <p:spPr>
          <a:xfrm>
            <a:off x="892756" y="564763"/>
            <a:ext cx="6121230" cy="6128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1981" y="1043499"/>
            <a:ext cx="155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생성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8741" y="5477435"/>
            <a:ext cx="377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→ </a:t>
            </a:r>
            <a:r>
              <a:rPr lang="ko-KR" altLang="en-US" dirty="0" err="1" smtClean="0"/>
              <a:t>우분투</a:t>
            </a:r>
            <a:endParaRPr lang="en-US" altLang="ko-KR" dirty="0" smtClean="0"/>
          </a:p>
          <a:p>
            <a:r>
              <a:rPr lang="ko-KR" altLang="en-US" dirty="0" err="1" smtClean="0"/>
              <a:t>프리티어</a:t>
            </a:r>
            <a:r>
              <a:rPr lang="ko-KR" altLang="en-US" dirty="0" smtClean="0"/>
              <a:t> 사용 가능 버전으로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27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85090"/>
            <a:ext cx="7449590" cy="4029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38608" y="2312894"/>
            <a:ext cx="22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유형 선택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38608" y="4658060"/>
            <a:ext cx="22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1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57648"/>
            <a:ext cx="5725324" cy="5973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6523" y="3459486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키 </a:t>
            </a:r>
            <a:r>
              <a:rPr lang="ko-KR" altLang="en-US" dirty="0" err="1" smtClean="0"/>
              <a:t>페어</a:t>
            </a:r>
            <a:r>
              <a:rPr lang="ko-KR" altLang="en-US" dirty="0" smtClean="0"/>
              <a:t>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형식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077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6972462" cy="60806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5319" y="3420414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방화벽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5386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155" y="9047"/>
            <a:ext cx="3505689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59864" y="3244333"/>
            <a:ext cx="362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7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05484"/>
            <a:ext cx="10691693" cy="3513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5907" y="2677637"/>
            <a:ext cx="123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76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55" y="661924"/>
            <a:ext cx="3172268" cy="5706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1111" y="3145727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머신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복제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365171" y="881743"/>
            <a:ext cx="609600" cy="2068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376057" y="1817914"/>
            <a:ext cx="2711866" cy="2177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314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" b="59571"/>
          <a:stretch/>
        </p:blipFill>
        <p:spPr>
          <a:xfrm>
            <a:off x="892756" y="877287"/>
            <a:ext cx="11015190" cy="14786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30"/>
          <a:stretch/>
        </p:blipFill>
        <p:spPr>
          <a:xfrm>
            <a:off x="892756" y="2893319"/>
            <a:ext cx="11027356" cy="16786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04"/>
          <a:stretch/>
        </p:blipFill>
        <p:spPr>
          <a:xfrm>
            <a:off x="892756" y="5402193"/>
            <a:ext cx="7826701" cy="593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8747" y="423924"/>
            <a:ext cx="18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중지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8747" y="2401689"/>
            <a:ext cx="184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시작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78746" y="4716936"/>
            <a:ext cx="199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할당 확인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065007" y="877287"/>
            <a:ext cx="828339" cy="2845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463962" y="2043953"/>
            <a:ext cx="656217" cy="3119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2756" y="2893319"/>
            <a:ext cx="1097409" cy="26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39266" y="4260028"/>
            <a:ext cx="666974" cy="236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6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40227"/>
            <a:ext cx="10888736" cy="5464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1209" y="283163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고정 </a:t>
            </a:r>
            <a:r>
              <a:rPr lang="en-US" altLang="ko-KR" dirty="0" smtClean="0"/>
              <a:t>IP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할당받기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1271" y="1823300"/>
            <a:ext cx="28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</a:t>
            </a:r>
            <a:r>
              <a:rPr lang="ko-KR" altLang="en-US" dirty="0"/>
              <a:t> </a:t>
            </a:r>
            <a:r>
              <a:rPr lang="ko-KR" altLang="en-US" dirty="0" smtClean="0"/>
              <a:t>주소 할당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84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6" b="36399"/>
          <a:stretch/>
        </p:blipFill>
        <p:spPr>
          <a:xfrm>
            <a:off x="892756" y="1306542"/>
            <a:ext cx="10590263" cy="3341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4327" y="3365094"/>
            <a:ext cx="267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224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5" b="17015"/>
          <a:stretch/>
        </p:blipFill>
        <p:spPr>
          <a:xfrm>
            <a:off x="892756" y="693855"/>
            <a:ext cx="6275806" cy="5356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6070" y="5680806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781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1" b="57125"/>
          <a:stretch/>
        </p:blipFill>
        <p:spPr>
          <a:xfrm>
            <a:off x="892756" y="1159137"/>
            <a:ext cx="10822193" cy="2767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7633" y="2959122"/>
            <a:ext cx="32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연결 해제 클릭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33323" y="4336250"/>
            <a:ext cx="497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할당 후 삭제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13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 r="54207" b="45958"/>
          <a:stretch/>
        </p:blipFill>
        <p:spPr>
          <a:xfrm>
            <a:off x="892756" y="675042"/>
            <a:ext cx="4555993" cy="3488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" r="76883" b="74411"/>
          <a:stretch/>
        </p:blipFill>
        <p:spPr>
          <a:xfrm>
            <a:off x="1745364" y="4897024"/>
            <a:ext cx="2850776" cy="1643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3938" y="3793877"/>
            <a:ext cx="187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연결 해제 클릭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2" y="5430833"/>
            <a:ext cx="290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32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94" b="62185"/>
          <a:stretch/>
        </p:blipFill>
        <p:spPr>
          <a:xfrm>
            <a:off x="892756" y="1099575"/>
            <a:ext cx="7401261" cy="24289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9" b="86637"/>
          <a:stretch/>
        </p:blipFill>
        <p:spPr>
          <a:xfrm>
            <a:off x="892756" y="4542022"/>
            <a:ext cx="8347934" cy="858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34864" y="3159176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릴리즈</a:t>
            </a:r>
            <a:r>
              <a:rPr lang="ko-KR" altLang="en-US" dirty="0" smtClean="0"/>
              <a:t>  버튼 클릭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4068" y="5506136"/>
            <a:ext cx="241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탄력적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사라짐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16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665463"/>
            <a:ext cx="4267796" cy="41725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4574" y="839096"/>
            <a:ext cx="403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PuTTY</a:t>
            </a:r>
            <a:r>
              <a:rPr lang="ko-KR" altLang="en-US" dirty="0" smtClean="0"/>
              <a:t>를 활용해서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접속하기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54127" y="2485016"/>
            <a:ext cx="23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 입력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54127" y="3567063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세션 이름 입력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4126" y="4158733"/>
            <a:ext cx="206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세이브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07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67781"/>
            <a:ext cx="4305901" cy="4143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8935" y="2169473"/>
            <a:ext cx="361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자동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위한 </a:t>
            </a:r>
            <a:r>
              <a:rPr lang="en-US" altLang="ko-KR" dirty="0" err="1" smtClean="0"/>
              <a:t>usename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60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47145"/>
            <a:ext cx="4334480" cy="41915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8026" y="2201745"/>
            <a:ext cx="52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시 생성한 인증키 파일 경로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52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97" y="1679525"/>
            <a:ext cx="5477639" cy="339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96554" y="3190545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설정 후 다음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192486" y="2612571"/>
            <a:ext cx="1328057" cy="261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977743" y="4757057"/>
            <a:ext cx="707571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1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08962"/>
            <a:ext cx="8154538" cy="4867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725" y="6121115"/>
            <a:ext cx="265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 성공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0200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05453"/>
            <a:ext cx="5972008" cy="389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5" t="18510" r="32752" b="41020"/>
          <a:stretch/>
        </p:blipFill>
        <p:spPr>
          <a:xfrm>
            <a:off x="1754125" y="2635623"/>
            <a:ext cx="4249270" cy="27754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8692" y="1405453"/>
            <a:ext cx="267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Apache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58691" y="3654027"/>
            <a:ext cx="319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dirty="0" smtClean="0"/>
              <a:t>주소로 접속</a:t>
            </a:r>
            <a:endParaRPr lang="en-US" altLang="ko-KR" dirty="0" smtClean="0"/>
          </a:p>
          <a:p>
            <a:r>
              <a:rPr lang="ko-KR" altLang="en-US" dirty="0" smtClean="0"/>
              <a:t>→ 하지만 접속 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346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1"/>
          <a:stretch/>
        </p:blipFill>
        <p:spPr>
          <a:xfrm>
            <a:off x="892756" y="1055825"/>
            <a:ext cx="10510221" cy="3272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169" y="4819154"/>
            <a:ext cx="442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방화벽 설정을 해주지 않아서 </a:t>
            </a:r>
            <a:r>
              <a:rPr lang="ko-KR" altLang="en-US" dirty="0" err="1" smtClean="0"/>
              <a:t>그런거였음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HTTP, HTTPS </a:t>
            </a:r>
            <a:r>
              <a:rPr lang="ko-KR" altLang="en-US" dirty="0" smtClean="0"/>
              <a:t>방화벽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785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269566"/>
            <a:ext cx="5934903" cy="876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5" t="7215" r="29145"/>
          <a:stretch/>
        </p:blipFill>
        <p:spPr>
          <a:xfrm>
            <a:off x="6991445" y="195431"/>
            <a:ext cx="5023821" cy="6363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0350" y="3582297"/>
            <a:ext cx="535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netstat</a:t>
            </a:r>
            <a:r>
              <a:rPr lang="en-US" altLang="ko-KR" dirty="0" smtClean="0"/>
              <a:t> </a:t>
            </a:r>
            <a:r>
              <a:rPr lang="en-US" altLang="ko-KR" dirty="0" smtClean="0"/>
              <a:t>–</a:t>
            </a:r>
            <a:r>
              <a:rPr lang="en-US" altLang="ko-KR" dirty="0" err="1" smtClean="0"/>
              <a:t>antup</a:t>
            </a:r>
            <a:r>
              <a:rPr lang="en-US" altLang="ko-KR" dirty="0" smtClean="0"/>
              <a:t> | grep 80 </a:t>
            </a:r>
            <a:r>
              <a:rPr lang="ko-KR" altLang="en-US" dirty="0" smtClean="0"/>
              <a:t>입력 시 </a:t>
            </a:r>
            <a:r>
              <a:rPr lang="en-US" altLang="ko-KR" dirty="0" smtClean="0"/>
              <a:t>LISTEN</a:t>
            </a:r>
            <a:r>
              <a:rPr lang="ko-KR" altLang="en-US" dirty="0" smtClean="0"/>
              <a:t>중인 파일이 </a:t>
            </a:r>
            <a:r>
              <a:rPr lang="ko-KR" altLang="en-US" dirty="0"/>
              <a:t>정상적으로 </a:t>
            </a:r>
            <a:r>
              <a:rPr lang="ko-KR" altLang="en-US" dirty="0" smtClean="0"/>
              <a:t>잡히고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연결도 잘 되는걸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14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61878"/>
            <a:ext cx="3181794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8056" y="796381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삭제 절차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8056" y="3577820"/>
            <a:ext cx="267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우클릭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종료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7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967939"/>
            <a:ext cx="5620534" cy="294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3361" y="4459948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종료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07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AWS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55357"/>
            <a:ext cx="8116433" cy="685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96" y="2534045"/>
            <a:ext cx="3010320" cy="3962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3356" y="1313639"/>
            <a:ext cx="140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상태창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25333" y="5955261"/>
            <a:ext cx="219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424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9</a:t>
            </a:r>
            <a:r>
              <a:rPr lang="ko-KR" altLang="en-US" dirty="0" smtClean="0"/>
              <a:t>강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99173"/>
            <a:ext cx="6697010" cy="4096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75812" y="3442447"/>
            <a:ext cx="325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소스트리</a:t>
            </a:r>
            <a:r>
              <a:rPr lang="ko-KR" altLang="en-US" dirty="0" smtClean="0"/>
              <a:t> 다운로드 후 </a:t>
            </a:r>
            <a:r>
              <a:rPr lang="en-US" altLang="ko-KR" dirty="0" smtClean="0"/>
              <a:t>exe</a:t>
            </a:r>
            <a:r>
              <a:rPr lang="ko-KR" altLang="en-US" dirty="0" smtClean="0"/>
              <a:t>파일 실행 → 건너뛰기 클릭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830645" y="5045336"/>
            <a:ext cx="925157" cy="3334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3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009376" cy="5255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5171" y="6189206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</a:t>
            </a:r>
            <a:r>
              <a:rPr lang="ko-KR" altLang="en-US" smtClean="0"/>
              <a:t>완료 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1508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10083501" cy="5272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9147" y="6206826"/>
            <a:ext cx="493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회원가입 → 미리 회원가입 해놓음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80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1723787"/>
            <a:ext cx="5420481" cy="3410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8" y="3244333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완전한 복제 클릭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4855029" y="3929743"/>
            <a:ext cx="1023257" cy="1959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78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5" y="940324"/>
            <a:ext cx="5969579" cy="22869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2776" y="1742739"/>
            <a:ext cx="419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 </a:t>
            </a:r>
            <a:r>
              <a:rPr lang="ko-KR" altLang="en-US" dirty="0" smtClean="0"/>
              <a:t>→ 문서 →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폴더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4" b="68889"/>
          <a:stretch/>
        </p:blipFill>
        <p:spPr>
          <a:xfrm>
            <a:off x="892755" y="3808207"/>
            <a:ext cx="8585215" cy="1678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4114" y="5882647"/>
            <a:ext cx="494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 </a:t>
            </a:r>
            <a:r>
              <a:rPr lang="ko-KR" altLang="en-US" dirty="0" smtClean="0"/>
              <a:t>폴더 안에 </a:t>
            </a:r>
            <a:r>
              <a:rPr lang="en-US" altLang="ko-KR" dirty="0" smtClean="0"/>
              <a:t>project1 </a:t>
            </a:r>
            <a:r>
              <a:rPr lang="ko-KR" altLang="en-US" dirty="0" smtClean="0"/>
              <a:t>폴더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277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091428" cy="536268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70326" y="934095"/>
            <a:ext cx="430306" cy="419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3341" y="2162287"/>
            <a:ext cx="4152452" cy="3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797449" y="959203"/>
            <a:ext cx="19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58522" y="2162287"/>
            <a:ext cx="297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564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986159" cy="50937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0927" y="592746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숨긴 항목 보기 체크 → </a:t>
            </a:r>
            <a:r>
              <a:rPr lang="en-US" altLang="ko-KR" dirty="0" smtClean="0"/>
              <a:t>,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973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r="12030" b="11444"/>
          <a:stretch/>
        </p:blipFill>
        <p:spPr>
          <a:xfrm>
            <a:off x="2000923" y="564763"/>
            <a:ext cx="8864302" cy="5136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61206" y="559371"/>
            <a:ext cx="224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</a:t>
            </a:r>
            <a:endParaRPr lang="en-US" altLang="ko-KR" dirty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new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75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17"/>
          <a:stretch/>
        </p:blipFill>
        <p:spPr>
          <a:xfrm>
            <a:off x="2571077" y="195431"/>
            <a:ext cx="5593976" cy="6467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784" y="1086522"/>
            <a:ext cx="337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이름 설정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7426" y="6155167"/>
            <a:ext cx="337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Create repository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246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46" y="564763"/>
            <a:ext cx="10030718" cy="5272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0947" y="6099586"/>
            <a:ext cx="449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생성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95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15461" r="66471" b="71445"/>
          <a:stretch/>
        </p:blipFill>
        <p:spPr>
          <a:xfrm>
            <a:off x="892756" y="839097"/>
            <a:ext cx="3948057" cy="8390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3520" y="1073979"/>
            <a:ext cx="3313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레퍼지토리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주소창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91835" y="3860377"/>
            <a:ext cx="331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저장소 설정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URL, </a:t>
            </a:r>
            <a:r>
              <a:rPr lang="ko-KR" altLang="en-US" dirty="0" smtClean="0"/>
              <a:t>사용자명 입력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56" y="2535488"/>
            <a:ext cx="500132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31" y="1526409"/>
            <a:ext cx="5696745" cy="317226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317312" y="4378361"/>
            <a:ext cx="768116" cy="2366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92835" y="5475657"/>
            <a:ext cx="25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확인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540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10003"/>
            <a:ext cx="9162611" cy="5674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287" y="2926080"/>
            <a:ext cx="186107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 </a:t>
            </a:r>
            <a:r>
              <a:rPr lang="ko-KR" altLang="en-US" dirty="0" smtClean="0"/>
              <a:t>생성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705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98788"/>
            <a:ext cx="10739036" cy="5131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826" y="5938221"/>
            <a:ext cx="1015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VsCode</a:t>
            </a:r>
            <a:r>
              <a:rPr lang="ko-KR" altLang="en-US" dirty="0" smtClean="0"/>
              <a:t>에서 폴더 열기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아까 전 생성한 </a:t>
            </a:r>
            <a:r>
              <a:rPr lang="en-US" altLang="ko-KR" dirty="0" smtClean="0"/>
              <a:t>project1 </a:t>
            </a:r>
            <a:r>
              <a:rPr lang="ko-KR" altLang="en-US" dirty="0" smtClean="0"/>
              <a:t>경로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029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90532"/>
            <a:ext cx="9069066" cy="5449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57268" y="1752990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0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11884"/>
            <a:ext cx="2683896" cy="141812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495313" y="1323191"/>
            <a:ext cx="978946" cy="4410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3135628"/>
            <a:ext cx="5003331" cy="20495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0936" y="1097280"/>
            <a:ext cx="253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생성 확인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57769" y="3969572"/>
            <a:ext cx="39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테스트 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49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27484"/>
            <a:ext cx="6725589" cy="475363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29261" y="5174428"/>
            <a:ext cx="968188" cy="39803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48056" y="5203129"/>
            <a:ext cx="268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Hello.java </a:t>
            </a:r>
            <a:r>
              <a:rPr lang="ko-KR" altLang="en-US" dirty="0" smtClean="0"/>
              <a:t>파일 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16550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6443830" y="1160984"/>
            <a:ext cx="27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스테이지에 올리기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0" y="936018"/>
            <a:ext cx="4744112" cy="8192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506532" y="1160984"/>
            <a:ext cx="1387736" cy="2272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66449" y="1139704"/>
            <a:ext cx="1538343" cy="2697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0" r="40176" b="6647"/>
          <a:stretch/>
        </p:blipFill>
        <p:spPr>
          <a:xfrm>
            <a:off x="968060" y="1755282"/>
            <a:ext cx="7293685" cy="50345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8060" y="2389880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스테이지에 올라간 파일 확인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2846" y="5852161"/>
            <a:ext cx="2312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커밋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메세지</a:t>
            </a:r>
            <a:r>
              <a:rPr lang="ko-KR" altLang="en-US" sz="1500" dirty="0" smtClean="0"/>
              <a:t> 작성</a:t>
            </a:r>
            <a:endParaRPr lang="ko-KR" altLang="en-US" sz="1500" dirty="0"/>
          </a:p>
        </p:txBody>
      </p:sp>
      <p:sp>
        <p:nvSpPr>
          <p:cNvPr id="10" name="TextBox 9"/>
          <p:cNvSpPr txBox="1"/>
          <p:nvPr/>
        </p:nvSpPr>
        <p:spPr>
          <a:xfrm>
            <a:off x="8315660" y="6420528"/>
            <a:ext cx="178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530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5829188" y="5040424"/>
            <a:ext cx="122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확인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0" y="562073"/>
            <a:ext cx="11498280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57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9550468" cy="5543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4720" y="6207162"/>
            <a:ext cx="602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변경사항 발생 시 </a:t>
            </a:r>
            <a:r>
              <a:rPr lang="ko-KR" altLang="en-US" dirty="0" err="1" smtClean="0"/>
              <a:t>커밋에</a:t>
            </a:r>
            <a:r>
              <a:rPr lang="ko-KR" altLang="en-US" dirty="0" smtClean="0"/>
              <a:t> 숫자 추가됨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374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35" y="963916"/>
            <a:ext cx="9669224" cy="4220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7592" y="594584"/>
            <a:ext cx="12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91840" y="3528508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Master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48975" y="5213901"/>
            <a:ext cx="12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Push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668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737" y="1681242"/>
            <a:ext cx="3982006" cy="3667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7016" y="3330394"/>
            <a:ext cx="357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 연동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055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16" y="0"/>
            <a:ext cx="4730286" cy="685800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5830645" y="4679576"/>
            <a:ext cx="2033195" cy="2796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89829" y="4631166"/>
            <a:ext cx="3270325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Authorize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214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2152148"/>
            <a:ext cx="5601482" cy="2381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2927" y="3158273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동기화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58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784993"/>
            <a:ext cx="5458587" cy="227679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570616" y="3087445"/>
            <a:ext cx="957431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74136" y="2581835"/>
            <a:ext cx="43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 1 </a:t>
            </a:r>
            <a:r>
              <a:rPr lang="ko-KR" altLang="en-US" dirty="0" smtClean="0"/>
              <a:t>폴더 새로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53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37228"/>
            <a:ext cx="9135750" cy="5706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6980" y="3018422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860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15770"/>
            <a:ext cx="6468378" cy="565864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430766" y="2960996"/>
            <a:ext cx="2592594" cy="2796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30766" y="4054248"/>
            <a:ext cx="1226373" cy="2488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430766" y="3552681"/>
            <a:ext cx="3528509" cy="320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41070" y="2916179"/>
            <a:ext cx="33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깃 </a:t>
            </a:r>
            <a:r>
              <a:rPr lang="ko-KR" altLang="en-US" dirty="0" err="1" smtClean="0"/>
              <a:t>레퍼지토리</a:t>
            </a:r>
            <a:r>
              <a:rPr lang="ko-KR" altLang="en-US" dirty="0" smtClean="0"/>
              <a:t> 경로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61133" y="3552681"/>
            <a:ext cx="3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Workspace1 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87322" y="405424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이름 변경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87322" y="322729"/>
            <a:ext cx="352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복제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36838" y="1140311"/>
            <a:ext cx="570155" cy="570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487322" y="1186473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클론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59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63658"/>
            <a:ext cx="10373913" cy="42899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764715" y="1215614"/>
            <a:ext cx="1086523" cy="3012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851238" y="564763"/>
            <a:ext cx="1151068" cy="6508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2306" y="380097"/>
            <a:ext cx="132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복제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024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82993"/>
            <a:ext cx="6420746" cy="552527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87736" y="3506994"/>
            <a:ext cx="3474720" cy="2904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87736" y="3969572"/>
            <a:ext cx="1215615" cy="247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87736" y="2893807"/>
            <a:ext cx="2807746" cy="25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459404" y="2838232"/>
            <a:ext cx="337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깃 </a:t>
            </a:r>
            <a:r>
              <a:rPr lang="ko-KR" altLang="en-US" dirty="0" err="1" smtClean="0"/>
              <a:t>레퍼지토리</a:t>
            </a:r>
            <a:r>
              <a:rPr lang="ko-KR" altLang="en-US" dirty="0" smtClean="0"/>
              <a:t> 경로 </a:t>
            </a:r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59404" y="3435281"/>
            <a:ext cx="357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Workspace1 project1 </a:t>
            </a:r>
            <a:r>
              <a:rPr lang="ko-KR" altLang="en-US" dirty="0" smtClean="0"/>
              <a:t>경로 설정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59404" y="4032331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Project1 </a:t>
            </a:r>
            <a:r>
              <a:rPr lang="ko-KR" altLang="en-US" dirty="0" smtClean="0"/>
              <a:t>경로 이름 변경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34748" y="380097"/>
            <a:ext cx="361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또다른</a:t>
            </a:r>
            <a:r>
              <a:rPr lang="ko-KR" altLang="en-US" dirty="0" smtClean="0"/>
              <a:t> 클론 생성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40018" y="1032734"/>
            <a:ext cx="656217" cy="5701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9404" y="1076681"/>
            <a:ext cx="238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클론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4209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7" y="564763"/>
            <a:ext cx="9427080" cy="5287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50776" y="3055172"/>
            <a:ext cx="43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브랜치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9973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10" y="1127236"/>
            <a:ext cx="2788444" cy="470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2418" y="1177958"/>
            <a:ext cx="4464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gitignore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978" y="1999367"/>
            <a:ext cx="7447155" cy="36842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35175" y="6015563"/>
            <a:ext cx="6750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https://www.toptal.com/developers/gitignore</a:t>
            </a:r>
            <a:r>
              <a:rPr lang="ko-KR" altLang="en-US" dirty="0" smtClean="0">
                <a:hlinkClick r:id="rId4"/>
              </a:rPr>
              <a:t>/</a:t>
            </a:r>
            <a:r>
              <a:rPr lang="ko-KR" altLang="en-US" dirty="0" smtClean="0"/>
              <a:t> 접속 후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타이핑</a:t>
            </a:r>
            <a:endParaRPr lang="en-US" altLang="ko-KR" dirty="0" smtClean="0"/>
          </a:p>
          <a:p>
            <a:r>
              <a:rPr lang="ko-KR" altLang="en-US" dirty="0" smtClean="0"/>
              <a:t>→ 생성 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26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76390"/>
            <a:ext cx="6011114" cy="44964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3949" y="3039937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</a:t>
            </a:r>
            <a:r>
              <a:rPr lang="en-US" altLang="ko-KR" dirty="0" smtClean="0"/>
              <a:t>Copy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037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7230484" cy="58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2137" y="3304680"/>
            <a:ext cx="39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붙여넣기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637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1355561"/>
            <a:ext cx="2925986" cy="483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4588" y="1398494"/>
            <a:ext cx="252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Access.log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42" y="3895712"/>
            <a:ext cx="4877481" cy="733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0509" y="3890575"/>
            <a:ext cx="3044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*.log </a:t>
            </a:r>
            <a:r>
              <a:rPr lang="ko-KR" altLang="en-US" sz="1400" dirty="0" smtClean="0"/>
              <a:t>파일이 </a:t>
            </a:r>
            <a:r>
              <a:rPr lang="en-US" altLang="ko-KR" sz="1400" dirty="0" err="1" smtClean="0"/>
              <a:t>gitignore</a:t>
            </a:r>
            <a:r>
              <a:rPr lang="ko-KR" altLang="en-US" sz="1400" dirty="0" smtClean="0"/>
              <a:t>에 포함되어 있기 때문에 </a:t>
            </a:r>
            <a:r>
              <a:rPr lang="en-US" altLang="ko-KR" sz="1400" dirty="0" smtClean="0"/>
              <a:t>access.log </a:t>
            </a:r>
            <a:r>
              <a:rPr lang="ko-KR" altLang="en-US" sz="1400" dirty="0" smtClean="0"/>
              <a:t>파일이 확인이 </a:t>
            </a:r>
            <a:r>
              <a:rPr lang="ko-KR" altLang="en-US" sz="1400" dirty="0" err="1" smtClean="0"/>
              <a:t>안되는</a:t>
            </a:r>
            <a:r>
              <a:rPr lang="ko-KR" altLang="en-US" sz="1400" dirty="0" smtClean="0"/>
              <a:t> 모습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3499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181" y="698054"/>
            <a:ext cx="7230484" cy="58491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808060" y="2183802"/>
            <a:ext cx="217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</a:t>
            </a:r>
            <a:r>
              <a:rPr lang="ko-KR" altLang="en-US" dirty="0" smtClean="0"/>
              <a:t>파일 주석처리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367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34" y="2609087"/>
            <a:ext cx="4858428" cy="1295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4631" y="2933711"/>
            <a:ext cx="3797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 </a:t>
            </a:r>
            <a:r>
              <a:rPr lang="ko-KR" altLang="en-US" dirty="0" smtClean="0"/>
              <a:t>파일을 주석처리하자 </a:t>
            </a:r>
            <a:r>
              <a:rPr lang="en-US" altLang="ko-KR" dirty="0" smtClean="0"/>
              <a:t>access.log</a:t>
            </a:r>
            <a:r>
              <a:rPr lang="ko-KR" altLang="en-US" dirty="0" smtClean="0"/>
              <a:t>파일 확인됨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1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92074"/>
            <a:ext cx="7020905" cy="4572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1" y="1996446"/>
            <a:ext cx="39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포트가 같으면 충돌이 발생할 수 있으니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다르게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537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3" y="677770"/>
            <a:ext cx="7373379" cy="5868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47448" y="2108498"/>
            <a:ext cx="274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*.log</a:t>
            </a:r>
            <a:r>
              <a:rPr lang="ko-KR" altLang="en-US" dirty="0" smtClean="0"/>
              <a:t>파일 주석처리 해제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008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98" y="2818828"/>
            <a:ext cx="4896533" cy="962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25163" y="2976741"/>
            <a:ext cx="335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주석을 해제하자 </a:t>
            </a:r>
            <a:r>
              <a:rPr lang="en-US" altLang="ko-KR" dirty="0" smtClean="0"/>
              <a:t>access.log</a:t>
            </a:r>
            <a:r>
              <a:rPr lang="ko-KR" altLang="en-US" dirty="0" smtClean="0"/>
              <a:t>파일 사라짐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161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4" y="720762"/>
            <a:ext cx="8484844" cy="56930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77148" y="2861534"/>
            <a:ext cx="2130014" cy="5163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86861" y="2958353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565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30" y="1122397"/>
            <a:ext cx="6639852" cy="459169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530353" y="5454127"/>
            <a:ext cx="978946" cy="236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642744" y="5387795"/>
            <a:ext cx="172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Ok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460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99299"/>
            <a:ext cx="6687483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1267" y="3115241"/>
            <a:ext cx="37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</a:t>
            </a:r>
            <a:r>
              <a:rPr lang="ko-KR" altLang="en-US" dirty="0" err="1" smtClean="0"/>
              <a:t>진행중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9949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149907"/>
            <a:ext cx="6668431" cy="4601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3840" y="3450515"/>
            <a:ext cx="404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Close and restart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85478" y="3636084"/>
            <a:ext cx="1506070" cy="3765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31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29" y="779916"/>
            <a:ext cx="9106145" cy="5068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8594" y="6153374"/>
            <a:ext cx="600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최신 </a:t>
            </a:r>
            <a:r>
              <a:rPr lang="en-US" altLang="ko-KR" dirty="0" smtClean="0"/>
              <a:t>4.17,1 </a:t>
            </a:r>
            <a:r>
              <a:rPr lang="ko-KR" altLang="en-US" dirty="0" smtClean="0"/>
              <a:t>버전 문제가 있어서 </a:t>
            </a:r>
            <a:r>
              <a:rPr lang="en-US" altLang="ko-KR" dirty="0" smtClean="0"/>
              <a:t>4.17.0 </a:t>
            </a:r>
            <a:r>
              <a:rPr lang="ko-KR" altLang="en-US" dirty="0" smtClean="0"/>
              <a:t>버전으로 재설치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43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53" y="1156970"/>
            <a:ext cx="6582694" cy="4544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8950" y="5798372"/>
            <a:ext cx="11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7465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49536"/>
            <a:ext cx="9011908" cy="144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87492" y="1750371"/>
            <a:ext cx="192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ko-KR" altLang="en-US" dirty="0" smtClean="0"/>
              <a:t>에서 </a:t>
            </a:r>
            <a:r>
              <a:rPr lang="en-US" altLang="ko-KR" dirty="0" err="1"/>
              <a:t>u</a:t>
            </a:r>
            <a:r>
              <a:rPr lang="en-US" altLang="ko-KR" dirty="0" err="1" smtClean="0"/>
              <a:t>buntu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4051518"/>
            <a:ext cx="9593014" cy="1143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3101" y="4442908"/>
            <a:ext cx="12801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생성 확인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01845" y="1430767"/>
            <a:ext cx="1861073" cy="236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547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732886"/>
            <a:ext cx="9650172" cy="530616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990165" y="3571539"/>
            <a:ext cx="3420931" cy="290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55633" y="3861995"/>
            <a:ext cx="774551" cy="301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55633" y="4346089"/>
            <a:ext cx="3377901" cy="301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3" idx="3"/>
          </p:cNvCxnSpPr>
          <p:nvPr/>
        </p:nvCxnSpPr>
        <p:spPr>
          <a:xfrm flipV="1">
            <a:off x="5411096" y="2237591"/>
            <a:ext cx="5389582" cy="1479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916246" y="3609191"/>
            <a:ext cx="5884432" cy="295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6" idx="2"/>
          </p:cNvCxnSpPr>
          <p:nvPr/>
        </p:nvCxnSpPr>
        <p:spPr>
          <a:xfrm>
            <a:off x="5744584" y="4647304"/>
            <a:ext cx="5056094" cy="39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97496" y="2043953"/>
            <a:ext cx="12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이동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97496" y="3455157"/>
            <a:ext cx="129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Git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폴더 생성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897495" y="4846320"/>
            <a:ext cx="129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Window</a:t>
            </a:r>
            <a:r>
              <a:rPr lang="ko-KR" altLang="en-US" sz="1400" dirty="0" smtClean="0"/>
              <a:t>에서 </a:t>
            </a:r>
            <a:r>
              <a:rPr lang="en-US" altLang="ko-KR" sz="1400" dirty="0" err="1" smtClean="0"/>
              <a:t>ubuntu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실행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4195482" y="5369540"/>
            <a:ext cx="2592593" cy="278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>
            <a:off x="5491779" y="5647765"/>
            <a:ext cx="26894" cy="613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37760" y="6370001"/>
            <a:ext cx="185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실행 확인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180173" cy="6008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04905" y="5750864"/>
            <a:ext cx="362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로그인 후 </a:t>
            </a:r>
            <a:r>
              <a:rPr lang="en-US" altLang="ko-KR" dirty="0" smtClean="0"/>
              <a:t>txt2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616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909647"/>
            <a:ext cx="4113440" cy="3167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3826" y="3308962"/>
            <a:ext cx="44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Docker Image</a:t>
            </a:r>
            <a:r>
              <a:rPr lang="ko-KR" altLang="en-US" dirty="0" smtClean="0"/>
              <a:t>로 사용할 </a:t>
            </a:r>
            <a:r>
              <a:rPr lang="en-US" altLang="ko-KR" dirty="0" err="1" smtClean="0"/>
              <a:t>Dockerfile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660501"/>
            <a:ext cx="8564903" cy="48796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92756" y="1301675"/>
            <a:ext cx="774679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71078" y="3238051"/>
            <a:ext cx="3872753" cy="322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71078" y="3958815"/>
            <a:ext cx="3883510" cy="31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184264" y="5923179"/>
            <a:ext cx="5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이미지에서 생성된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이미지 파일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111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650752"/>
            <a:ext cx="3801005" cy="38200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70862" y="4260028"/>
            <a:ext cx="3022899" cy="236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00339" y="3376115"/>
            <a:ext cx="499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Dockerfile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 복사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절대 경로로 </a:t>
            </a:r>
            <a:r>
              <a:rPr lang="ko-KR" altLang="en-US" dirty="0" err="1" smtClean="0"/>
              <a:t>복사해야함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4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564763"/>
            <a:ext cx="8310794" cy="544913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2756" y="564763"/>
            <a:ext cx="5863046" cy="285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755802" y="707308"/>
            <a:ext cx="25710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26880" y="564763"/>
            <a:ext cx="2865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Dockerfile</a:t>
            </a:r>
            <a:r>
              <a:rPr lang="ko-KR" altLang="en-US" dirty="0" smtClean="0"/>
              <a:t>이 있는 경로로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Docker</a:t>
            </a:r>
            <a:r>
              <a:rPr lang="en-US" altLang="ko-KR" dirty="0" smtClean="0"/>
              <a:t> build –t </a:t>
            </a:r>
            <a:r>
              <a:rPr lang="en-US" altLang="ko-KR" dirty="0" err="1" smtClean="0"/>
              <a:t>kopo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dockerfile-test:vn</a:t>
            </a:r>
            <a:r>
              <a:rPr lang="en-US" altLang="ko-KR" dirty="0" smtClean="0"/>
              <a:t> . </a:t>
            </a:r>
            <a:r>
              <a:rPr lang="ko-KR" altLang="en-US" dirty="0" smtClean="0"/>
              <a:t>입력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90924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07" y="2014874"/>
            <a:ext cx="8773233" cy="6353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5121" y="3062880"/>
            <a:ext cx="436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run –d </a:t>
            </a:r>
            <a:r>
              <a:rPr lang="en-US" altLang="ko-KR" dirty="0" err="1" smtClean="0"/>
              <a:t>kopo</a:t>
            </a:r>
            <a:r>
              <a:rPr lang="en-US" altLang="ko-KR" dirty="0" smtClean="0"/>
              <a:t>/dockerfile-test:v3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07" y="4241725"/>
            <a:ext cx="9059539" cy="590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6309" y="5168423"/>
            <a:ext cx="436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 </a:t>
            </a:r>
            <a:r>
              <a:rPr lang="ko-KR" altLang="en-US" dirty="0"/>
              <a:t>컨테이너 확인</a:t>
            </a:r>
          </a:p>
        </p:txBody>
      </p:sp>
    </p:spTree>
    <p:extLst>
      <p:ext uri="{BB962C8B-B14F-4D97-AF65-F5344CB8AC3E}">
        <p14:creationId xmlns:p14="http://schemas.microsoft.com/office/powerpoint/2010/main" val="1613549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988183"/>
            <a:ext cx="6509009" cy="3648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80960" y="988183"/>
            <a:ext cx="4324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Docker-compose.yml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Docker-compose.yml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역할</a:t>
            </a:r>
            <a:endParaRPr lang="en-US" altLang="ko-KR" dirty="0" smtClean="0"/>
          </a:p>
          <a:p>
            <a:r>
              <a:rPr lang="ko-KR" altLang="en-US" dirty="0" smtClean="0"/>
              <a:t>→ </a:t>
            </a:r>
            <a:r>
              <a:rPr lang="ko-KR" altLang="en-US" dirty="0" err="1" smtClean="0"/>
              <a:t>도커를</a:t>
            </a:r>
            <a:r>
              <a:rPr lang="ko-KR" altLang="en-US" dirty="0" smtClean="0"/>
              <a:t> 스크립트화해서 좀 더 쉽게 쓸 수 있게 해준다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/>
              <a:t>도커를</a:t>
            </a:r>
            <a:r>
              <a:rPr lang="ko-KR" altLang="en-US" dirty="0"/>
              <a:t> </a:t>
            </a:r>
            <a:r>
              <a:rPr lang="ko-KR" altLang="en-US" dirty="0" err="1"/>
              <a:t>쓰다보면</a:t>
            </a:r>
            <a:r>
              <a:rPr lang="ko-KR" altLang="en-US" dirty="0"/>
              <a:t> 옵션 설정할 일이 많음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Command </a:t>
            </a:r>
            <a:r>
              <a:rPr lang="ko-KR" altLang="en-US" dirty="0" smtClean="0"/>
              <a:t>창에 설정에 필요한 옵션들을 모두 적어두면 나중에 같은 일을 반복해서 할 필요가 없다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편리성 증가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문서화 용이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146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454425"/>
            <a:ext cx="9097645" cy="382005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87906" y="1438479"/>
            <a:ext cx="1667435" cy="299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90673" y="1454425"/>
            <a:ext cx="193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Docker</a:t>
            </a:r>
            <a:r>
              <a:rPr lang="en-US" altLang="ko-KR" sz="1400" dirty="0" smtClean="0"/>
              <a:t>-compose up –d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0090673" y="2995122"/>
            <a:ext cx="2101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컨테이너를 백그라운드로 실행</a:t>
            </a:r>
          </a:p>
        </p:txBody>
      </p:sp>
    </p:spTree>
    <p:extLst>
      <p:ext uri="{BB962C8B-B14F-4D97-AF65-F5344CB8AC3E}">
        <p14:creationId xmlns:p14="http://schemas.microsoft.com/office/powerpoint/2010/main" val="22246393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 err="1" smtClean="0"/>
              <a:t>docker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1376979"/>
            <a:ext cx="9183382" cy="79068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52452" y="1376979"/>
            <a:ext cx="1409252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56" y="3943294"/>
            <a:ext cx="9145276" cy="800212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96066" y="2086984"/>
            <a:ext cx="94667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5779" y="2312894"/>
            <a:ext cx="483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-compose </a:t>
            </a:r>
            <a:r>
              <a:rPr lang="en-US" altLang="ko-KR" dirty="0" err="1" smtClean="0"/>
              <a:t>ps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→ 컨테이너 확인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52451" y="3943294"/>
            <a:ext cx="1538343" cy="26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05778" y="4873138"/>
            <a:ext cx="483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Docker</a:t>
            </a:r>
            <a:r>
              <a:rPr lang="en-US" altLang="ko-KR" dirty="0" smtClean="0"/>
              <a:t>-compose down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r>
              <a:rPr lang="ko-KR" altLang="en-US" dirty="0" smtClean="0"/>
              <a:t>→ 리소스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0728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03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52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1" y="521168"/>
            <a:ext cx="9116697" cy="585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156" y="2749480"/>
            <a:ext cx="28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후 </a:t>
            </a:r>
            <a:r>
              <a:rPr lang="en-US" altLang="ko-KR" dirty="0" smtClean="0"/>
              <a:t>kopo10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494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265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021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038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832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56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046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905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81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2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756" y="19543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ko-KR" altLang="en-US" dirty="0" smtClean="0"/>
              <a:t>필기정리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168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3732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720</TotalTime>
  <Words>1090</Words>
  <Application>Microsoft Office PowerPoint</Application>
  <PresentationFormat>와이드스크린</PresentationFormat>
  <Paragraphs>254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6" baseType="lpstr">
      <vt:lpstr>돋움</vt:lpstr>
      <vt:lpstr>Franklin Gothic Book</vt:lpstr>
      <vt:lpstr>Crop</vt:lpstr>
      <vt:lpstr>2023.04.04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2023.04.03 과제</dc:title>
  <dc:creator>Bino</dc:creator>
  <cp:lastModifiedBy>Bino</cp:lastModifiedBy>
  <cp:revision>84</cp:revision>
  <dcterms:created xsi:type="dcterms:W3CDTF">2023-04-04T00:55:44Z</dcterms:created>
  <dcterms:modified xsi:type="dcterms:W3CDTF">2023-04-04T23:50:10Z</dcterms:modified>
</cp:coreProperties>
</file>